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A3B00-1AB5-4CA5-AB67-45433852E08A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2002B-7E86-4911-8486-248F563201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84BE1B-820C-48CF-9AFE-CE6790F5A44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3D2D2EC7-4281-45E1-A2C6-0818B19FEFE2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81D692-BB38-4210-8E43-0974DA6F7BB9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24EE360C-C07C-410A-9E2D-46C8A60A597A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10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314E04-3859-4250-86C0-6D3199F09935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C09BBAAB-21CE-424C-A480-8E48E2F1F3FF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11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8A96EF-0E95-432F-AD82-401A85D8D7C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3B7CA6D-5EA5-476E-9F61-F1AFF9E60C79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2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C3DBAB-493C-4DAB-8D14-B2676BE1571F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5B9CA720-0E31-4928-9BA9-E4F3F538844D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3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0262E6A-0B61-4BA1-B4E7-03CA23B7D64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1756BD91-82E6-42EF-A92A-AE6EF1F3074A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4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5B2149-68AA-4777-92EE-30C28155A64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848C4D50-4560-4C30-B9EE-563E512D7728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5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9246E-4B9A-4183-98F9-0C2E5CE92280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4FEA13D1-5397-48EE-97F7-1295EEA3BD68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6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3529CE-1F2C-467B-A1E4-BC8C00ADB71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23985172-FFAC-454A-9F89-810406F68DD9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7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700EE59-6F12-4F5C-BC2B-0F9DE37CBEA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9ACDB7F7-C758-4ECF-951B-1559C2F333CA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8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4F0F22-DCD7-4DAA-B238-0841E5A132EC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9592" cy="45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</a:pPr>
            <a:fld id="{A272E122-1B14-4E2F-9052-77717B3E8E13}" type="slidenum">
              <a:rPr lang="ru-RU" sz="12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392477" algn="l"/>
                  <a:tab pos="786346" algn="l"/>
                  <a:tab pos="1180214" algn="l"/>
                  <a:tab pos="1574082" algn="l"/>
                  <a:tab pos="1967950" algn="l"/>
                  <a:tab pos="2361819" algn="l"/>
                  <a:tab pos="2755687" algn="l"/>
                  <a:tab pos="3149556" algn="l"/>
                  <a:tab pos="3543424" algn="l"/>
                  <a:tab pos="3937293" algn="l"/>
                  <a:tab pos="4331161" algn="l"/>
                  <a:tab pos="4725030" algn="l"/>
                  <a:tab pos="5118898" algn="l"/>
                  <a:tab pos="5512767" algn="l"/>
                  <a:tab pos="5906635" algn="l"/>
                  <a:tab pos="6300504" algn="l"/>
                  <a:tab pos="6694372" algn="l"/>
                  <a:tab pos="7088240" algn="l"/>
                  <a:tab pos="7482108" algn="l"/>
                  <a:tab pos="7875977" algn="l"/>
                </a:tabLst>
              </a:pPr>
              <a:t>9</a:t>
            </a:fld>
            <a:endParaRPr lang="ru-RU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D3D8-721C-4A03-94BA-DF3748150592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D945-1672-4FF6-A22E-82311E5DCC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9600" y="878493"/>
            <a:ext cx="4595040" cy="11089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4880" y="2023413"/>
            <a:ext cx="6370560" cy="11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95520" y="3225939"/>
            <a:ext cx="2678400" cy="2521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0241" y="3200016"/>
            <a:ext cx="1959840" cy="2383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512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9840" y="2481381"/>
            <a:ext cx="1258560" cy="26786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9761" y="1764186"/>
            <a:ext cx="1258560" cy="26786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560" y="4899395"/>
            <a:ext cx="4963680" cy="1110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8192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4240" y="1764186"/>
            <a:ext cx="3395520" cy="3526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560" y="4899395"/>
            <a:ext cx="4963680" cy="1110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6320" y="1175163"/>
            <a:ext cx="2975040" cy="2639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881" y="3172654"/>
            <a:ext cx="2975040" cy="2639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5440" y="3395877"/>
            <a:ext cx="1959840" cy="2383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7760" y="3266263"/>
            <a:ext cx="1697760" cy="14372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1" y="1697939"/>
            <a:ext cx="1697760" cy="14372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7040" y="3331071"/>
            <a:ext cx="1697760" cy="14372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560" y="3853845"/>
            <a:ext cx="1697760" cy="19269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110357"/>
            <a:ext cx="2592000" cy="3248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63681" y="2351767"/>
            <a:ext cx="2829600" cy="3248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0241" y="3200016"/>
            <a:ext cx="1959840" cy="2383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6481" y="1807390"/>
            <a:ext cx="2808000" cy="3352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8480" y="1241410"/>
            <a:ext cx="2808000" cy="33526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4481" y="3462124"/>
            <a:ext cx="1959840" cy="2383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721" y="2808295"/>
            <a:ext cx="3021120" cy="21472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2241" y="1901000"/>
            <a:ext cx="3021120" cy="21472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600" y="3364193"/>
            <a:ext cx="1959840" cy="2383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560" y="2285520"/>
            <a:ext cx="4752000" cy="33123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6160" y="803604"/>
            <a:ext cx="4752000" cy="33123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760" y="3886968"/>
            <a:ext cx="1959840" cy="2383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7201" y="1893799"/>
            <a:ext cx="2370240" cy="2874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5601" y="1502078"/>
            <a:ext cx="2370240" cy="2874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560" y="4899395"/>
            <a:ext cx="4963680" cy="1110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40" y="0"/>
            <a:ext cx="4044960" cy="5672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5681" y="1828992"/>
            <a:ext cx="4044960" cy="5672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560" y="4899395"/>
            <a:ext cx="4963680" cy="1110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24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Экран (4:3)</PresentationFormat>
  <Paragraphs>22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</cp:revision>
  <dcterms:created xsi:type="dcterms:W3CDTF">2013-04-21T15:18:49Z</dcterms:created>
  <dcterms:modified xsi:type="dcterms:W3CDTF">2013-04-21T15:20:08Z</dcterms:modified>
</cp:coreProperties>
</file>