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6D82-DEE5-4D05-892A-5A391F61390B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D130-8271-4734-8ECD-6945EECB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Users\&#1057;&#1074;&#1077;&#1090;&#1072;\Downloads\&#1075;&#1083;&#1080;&#1085;&#1082;&#1072;%20&#1074;&#1077;&#1085;&#1077;&#1094;&#1080;&#1072;&#1085;&#1089;&#1082;&#1072;&#1103;%20&#1085;&#1086;&#1095;&#1100;.mp3" TargetMode="External"/><Relationship Id="rId1" Type="http://schemas.openxmlformats.org/officeDocument/2006/relationships/audio" Target="file:///C:\Users\&#1057;&#1074;&#1077;&#1090;&#1072;\Downloads\&#1073;&#1077;&#1090;&#1093;&#1086;&#1074;&#1077;&#1085;%20&#1088;&#1091;&#1089;&#1089;&#1082;&#1080;&#1077;%20&#1074;&#1072;&#1088;&#1080;&#1072;&#1094;&#1080;&#1080;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Users\&#1057;&#1074;&#1077;&#1090;&#1072;\Downloads\Pojdu_l_ya_vyjdu_l_ya_da_-_Bez_nazvaniya_(iPlayer.fm).mp3" TargetMode="External"/><Relationship Id="rId1" Type="http://schemas.openxmlformats.org/officeDocument/2006/relationships/audio" Target="file:///C:\Users\&#1057;&#1074;&#1077;&#1090;&#1072;\Downloads\._-_pojdu_l_ya_vyjdu_l_ya_da_(iPlayer.fm)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&#1057;&#1074;&#1077;&#1090;&#1072;\Downloads\uchitelsky_vals(-).mp3" TargetMode="External"/><Relationship Id="rId1" Type="http://schemas.openxmlformats.org/officeDocument/2006/relationships/audio" Target="file:///C:\Users\&#1057;&#1074;&#1077;&#1090;&#1072;\Downloads\uchitelsky_vals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МУЗЫКАЛЬНЫЕ ИСНТРУМЕНТЫ НАРОДОВ МИРА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4 КЛАСС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бетховен русские вариац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1340768"/>
            <a:ext cx="304800" cy="3048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ru-RU" dirty="0" smtClean="0"/>
              <a:t>Бетховен «Русские вариации»</a:t>
            </a:r>
            <a:br>
              <a:rPr lang="ru-RU" dirty="0" smtClean="0"/>
            </a:br>
            <a:r>
              <a:rPr lang="ru-RU" dirty="0" smtClean="0"/>
              <a:t>М.Глинка «Венецианская ночь»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глинка венецианская ночь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524328" y="3645024"/>
            <a:ext cx="440432" cy="44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3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38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Татарский </a:t>
            </a:r>
            <a:r>
              <a:rPr lang="ru-RU" dirty="0" err="1" smtClean="0"/>
              <a:t>курай</a:t>
            </a:r>
            <a:endParaRPr lang="ru-RU" dirty="0"/>
          </a:p>
        </p:txBody>
      </p:sp>
      <p:pic>
        <p:nvPicPr>
          <p:cNvPr id="10242" name="Picture 2" descr="https://im0-tub-ru.yandex.net/i?id=404bebba912fae532a53730b63ef6af0&amp;n=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681675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Корейский инструмент</a:t>
            </a:r>
            <a:endParaRPr lang="ru-RU" dirty="0"/>
          </a:p>
        </p:txBody>
      </p:sp>
      <p:pic>
        <p:nvPicPr>
          <p:cNvPr id="15362" name="Picture 2" descr="http://kupisuvenir.com.ua/published/publicdata/KUPISUVENIR/attachments/SC/products_pictures/bolshoy-muzukalnuy-buben-rgh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91655"/>
            <a:ext cx="496855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Немецкий рог</a:t>
            </a:r>
            <a:endParaRPr lang="ru-RU" dirty="0"/>
          </a:p>
        </p:txBody>
      </p:sp>
      <p:pic>
        <p:nvPicPr>
          <p:cNvPr id="16386" name="Picture 2" descr="http://www.kvacida.ru/static/photos/2009/09/pict_funny_37_0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Немецкий аккордеон</a:t>
            </a:r>
            <a:endParaRPr lang="ru-RU" dirty="0"/>
          </a:p>
        </p:txBody>
      </p:sp>
      <p:pic>
        <p:nvPicPr>
          <p:cNvPr id="17410" name="Picture 2" descr="http://record-music.ru/img/2015/070104/36485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52006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Армянский </a:t>
            </a:r>
            <a:r>
              <a:rPr lang="ru-RU" dirty="0" err="1" smtClean="0"/>
              <a:t>дудук</a:t>
            </a:r>
            <a:endParaRPr lang="ru-RU" dirty="0"/>
          </a:p>
        </p:txBody>
      </p:sp>
      <p:pic>
        <p:nvPicPr>
          <p:cNvPr id="18434" name="Picture 2" descr="http://1.bp.blogspot.com/-LS1xYvjuTz0/TcUsbWOlmYI/AAAAAAAAABc/xliizzVPvYg/s1600/maqrunah-shvi-duduk-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048672" cy="4298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Испанская гитара</a:t>
            </a:r>
            <a:endParaRPr lang="ru-RU" dirty="0"/>
          </a:p>
        </p:txBody>
      </p:sp>
      <p:pic>
        <p:nvPicPr>
          <p:cNvPr id="19458" name="Picture 2" descr="http://www.giveway.ru/published/publicdata/GIVEWA34WA/attachments/SC/products_pictures/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Пойду ль я, выйду ль я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400" b="1" dirty="0" smtClean="0"/>
              <a:t>Пойду ль я, выйду ль я, да</a:t>
            </a:r>
            <a:br>
              <a:rPr lang="ru-RU" sz="2400" b="1" dirty="0" smtClean="0"/>
            </a:br>
            <a:r>
              <a:rPr lang="ru-RU" sz="2400" b="1" dirty="0" smtClean="0"/>
              <a:t> Пойду ль я, выйду ль я, да </a:t>
            </a:r>
            <a:r>
              <a:rPr lang="ru-RU" sz="2400" b="1" dirty="0" smtClean="0"/>
              <a:t>, </a:t>
            </a:r>
            <a:br>
              <a:rPr lang="ru-RU" sz="2400" b="1" dirty="0" smtClean="0"/>
            </a:br>
            <a:r>
              <a:rPr lang="ru-RU" sz="2400" b="1" dirty="0" smtClean="0"/>
              <a:t>Во даль, во </a:t>
            </a:r>
            <a:r>
              <a:rPr lang="ru-RU" sz="2400" b="1" dirty="0" err="1" smtClean="0"/>
              <a:t>долинушку</a:t>
            </a:r>
            <a:r>
              <a:rPr lang="ru-RU" sz="2400" b="1" dirty="0" smtClean="0"/>
              <a:t>, да, </a:t>
            </a:r>
            <a:br>
              <a:rPr lang="ru-RU" sz="2400" b="1" dirty="0" smtClean="0"/>
            </a:br>
            <a:r>
              <a:rPr lang="ru-RU" sz="2400" b="1" dirty="0" smtClean="0"/>
              <a:t>Во даль, во широкую.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Сорву ль я, вырву ль я, да,</a:t>
            </a:r>
            <a:br>
              <a:rPr lang="ru-RU" sz="2400" b="1" dirty="0" smtClean="0"/>
            </a:br>
            <a:r>
              <a:rPr lang="ru-RU" sz="2400" b="1" dirty="0" smtClean="0"/>
              <a:t>Сорву ль я, вырву ль я, </a:t>
            </a:r>
            <a:r>
              <a:rPr lang="ru-RU" sz="2400" b="1" dirty="0" smtClean="0"/>
              <a:t>да,</a:t>
            </a:r>
            <a:br>
              <a:rPr lang="ru-RU" sz="2400" b="1" dirty="0" smtClean="0"/>
            </a:br>
            <a:r>
              <a:rPr lang="ru-RU" sz="2400" b="1" dirty="0" smtClean="0"/>
              <a:t>С винограда ягоду, да,</a:t>
            </a:r>
            <a:br>
              <a:rPr lang="ru-RU" sz="2400" b="1" dirty="0" smtClean="0"/>
            </a:br>
            <a:r>
              <a:rPr lang="ru-RU" sz="2400" b="1" dirty="0" smtClean="0"/>
              <a:t>С винограда винную.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То ли мне не ягода, да,</a:t>
            </a:r>
            <a:br>
              <a:rPr lang="ru-RU" sz="2400" b="1" dirty="0" smtClean="0"/>
            </a:br>
            <a:r>
              <a:rPr lang="ru-RU" sz="2400" b="1" dirty="0" smtClean="0"/>
              <a:t>То ли мне не ягода, да,</a:t>
            </a:r>
            <a:br>
              <a:rPr lang="ru-RU" sz="2400" b="1" dirty="0" smtClean="0"/>
            </a:br>
            <a:r>
              <a:rPr lang="ru-RU" sz="2400" b="1" dirty="0" smtClean="0"/>
              <a:t>Я цветочек сорвала, да,</a:t>
            </a:r>
            <a:br>
              <a:rPr lang="ru-RU" sz="2400" b="1" dirty="0" smtClean="0"/>
            </a:br>
            <a:r>
              <a:rPr lang="ru-RU" sz="2400" b="1" dirty="0" smtClean="0"/>
              <a:t>Я веночек </a:t>
            </a:r>
            <a:r>
              <a:rPr lang="ru-RU" sz="2400" b="1" dirty="0" err="1" smtClean="0"/>
              <a:t>совила</a:t>
            </a:r>
            <a:r>
              <a:rPr lang="ru-RU" sz="24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._-_pojdu_l_ya_vyjdu_l_ya_d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76256" y="4725144"/>
            <a:ext cx="304800" cy="304800"/>
          </a:xfrm>
          <a:prstGeom prst="rect">
            <a:avLst/>
          </a:prstGeom>
        </p:spPr>
      </p:pic>
      <p:pic>
        <p:nvPicPr>
          <p:cNvPr id="4" name="Pojdu_l_ya_vyjdu_l_ya_da_-_Bez_nazvaniya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668344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28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04664"/>
            <a:ext cx="55983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</a:t>
            </a:r>
            <a:r>
              <a:rPr lang="ru-RU" b="1" dirty="0" smtClean="0"/>
              <a:t>Учительский валь</a:t>
            </a:r>
            <a:r>
              <a:rPr lang="ru-RU" b="1" dirty="0" smtClean="0"/>
              <a:t>с</a:t>
            </a:r>
            <a:br>
              <a:rPr lang="ru-RU" b="1" dirty="0" smtClean="0"/>
            </a:br>
            <a:r>
              <a:rPr lang="ru-RU" b="1" dirty="0" smtClean="0"/>
              <a:t>Так же, как всегда, в школу с утра.</a:t>
            </a:r>
            <a:br>
              <a:rPr lang="ru-RU" b="1" dirty="0" smtClean="0"/>
            </a:br>
            <a:r>
              <a:rPr lang="ru-RU" b="1" dirty="0" smtClean="0"/>
              <a:t>Ждут вас здесь дела, ждет детвора.</a:t>
            </a:r>
            <a:br>
              <a:rPr lang="ru-RU" b="1" dirty="0" smtClean="0"/>
            </a:br>
            <a:r>
              <a:rPr lang="ru-RU" b="1" dirty="0" smtClean="0"/>
              <a:t>Снова на урок - трелью звонки,</a:t>
            </a:r>
            <a:br>
              <a:rPr lang="ru-RU" b="1" dirty="0" smtClean="0"/>
            </a:br>
            <a:r>
              <a:rPr lang="ru-RU" b="1" dirty="0" smtClean="0"/>
              <a:t>Снова в классе ждут ученики.</a:t>
            </a:r>
          </a:p>
          <a:p>
            <a:r>
              <a:rPr lang="ru-RU" b="1" i="1" dirty="0" smtClean="0"/>
              <a:t>      Припев</a:t>
            </a:r>
            <a:r>
              <a:rPr lang="ru-RU" b="1" i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на доске белым </a:t>
            </a:r>
            <a:br>
              <a:rPr lang="ru-RU" b="1" dirty="0" smtClean="0"/>
            </a:br>
            <a:r>
              <a:rPr lang="ru-RU" b="1" dirty="0" smtClean="0"/>
              <a:t>Пишете Вы мелом.</a:t>
            </a:r>
            <a:br>
              <a:rPr lang="ru-RU" b="1" dirty="0" smtClean="0"/>
            </a:br>
            <a:r>
              <a:rPr lang="ru-RU" b="1" dirty="0" smtClean="0"/>
              <a:t>Вслед за рукой тянется нить</a:t>
            </a:r>
            <a:br>
              <a:rPr lang="ru-RU" b="1" dirty="0" smtClean="0"/>
            </a:br>
            <a:r>
              <a:rPr lang="ru-RU" b="1" dirty="0" smtClean="0"/>
              <a:t>Вновь за строкой строки, </a:t>
            </a:r>
            <a:br>
              <a:rPr lang="ru-RU" b="1" dirty="0" smtClean="0"/>
            </a:br>
            <a:r>
              <a:rPr lang="ru-RU" b="1" dirty="0" smtClean="0"/>
              <a:t>Голос и взгляд строгий</a:t>
            </a:r>
            <a:br>
              <a:rPr lang="ru-RU" b="1" dirty="0" smtClean="0"/>
            </a:br>
            <a:r>
              <a:rPr lang="ru-RU" b="1" dirty="0" smtClean="0"/>
              <a:t>Нам никогда Вас не забыть.</a:t>
            </a:r>
            <a:br>
              <a:rPr lang="ru-RU" b="1" dirty="0" smtClean="0"/>
            </a:br>
            <a:r>
              <a:rPr lang="ru-RU" b="1" dirty="0" smtClean="0"/>
              <a:t>Вновь за строкой строки, </a:t>
            </a:r>
            <a:br>
              <a:rPr lang="ru-RU" b="1" dirty="0" smtClean="0"/>
            </a:br>
            <a:r>
              <a:rPr lang="ru-RU" b="1" dirty="0" smtClean="0"/>
              <a:t>Голос и взгляд строгий.</a:t>
            </a:r>
            <a:br>
              <a:rPr lang="ru-RU" b="1" dirty="0" smtClean="0"/>
            </a:br>
            <a:r>
              <a:rPr lang="ru-RU" b="1" dirty="0" smtClean="0"/>
              <a:t>Нам никогда Вас не забыть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кто-то стал за год умней,</a:t>
            </a:r>
            <a:br>
              <a:rPr lang="ru-RU" b="1" dirty="0" smtClean="0"/>
            </a:br>
            <a:r>
              <a:rPr lang="ru-RU" b="1" dirty="0" smtClean="0"/>
              <a:t>Лучше кто-то стал и стал добрей,</a:t>
            </a:r>
            <a:br>
              <a:rPr lang="ru-RU" b="1" dirty="0" smtClean="0"/>
            </a:br>
            <a:r>
              <a:rPr lang="ru-RU" b="1" dirty="0" smtClean="0"/>
              <a:t>Значит этот год прожит не зря,</a:t>
            </a:r>
            <a:br>
              <a:rPr lang="ru-RU" b="1" dirty="0" smtClean="0"/>
            </a:br>
            <a:r>
              <a:rPr lang="ru-RU" b="1" dirty="0" smtClean="0"/>
              <a:t>Низкий Вам поклон, учителя!</a:t>
            </a:r>
          </a:p>
          <a:p>
            <a:r>
              <a:rPr lang="ru-RU" b="1" i="1" dirty="0" smtClean="0"/>
              <a:t>    Припев</a:t>
            </a:r>
            <a:r>
              <a:rPr lang="ru-RU" b="1" i="1" dirty="0" smtClean="0"/>
              <a:t>.</a:t>
            </a:r>
            <a:endParaRPr lang="ru-RU" dirty="0"/>
          </a:p>
        </p:txBody>
      </p:sp>
      <p:pic>
        <p:nvPicPr>
          <p:cNvPr id="6" name="uchitelsky_va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660232" y="2924944"/>
            <a:ext cx="304800" cy="304800"/>
          </a:xfrm>
          <a:prstGeom prst="rect">
            <a:avLst/>
          </a:prstGeom>
        </p:spPr>
      </p:pic>
      <p:pic>
        <p:nvPicPr>
          <p:cNvPr id="7" name="uchitelsky_vals(-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308304" y="50131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3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86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</Words>
  <Application>Microsoft Office PowerPoint</Application>
  <PresentationFormat>Экран (4:3)</PresentationFormat>
  <Paragraphs>14</Paragraphs>
  <Slides>10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МУЗЫКАЛЬНЫЕ ИСНТРУМЕНТЫ НАРОДОВ МИРА</vt:lpstr>
      <vt:lpstr>Татарский курай</vt:lpstr>
      <vt:lpstr>Корейский инструмент</vt:lpstr>
      <vt:lpstr>Немецкий рог</vt:lpstr>
      <vt:lpstr>Немецкий аккордеон</vt:lpstr>
      <vt:lpstr>Армянский дудук</vt:lpstr>
      <vt:lpstr>Испанская гитара</vt:lpstr>
      <vt:lpstr> Пойду ль я, выйду ль я Пойду ль я, выйду ль я, да  Пойду ль я, выйду ль я, да ,  Во даль, во долинушку, да,  Во даль, во широкую.  Сорву ль я, вырву ль я, да, Сорву ль я, вырву ль я, да, С винограда ягоду, да, С винограда винную.  То ли мне не ягода, да, То ли мне не ягода, да, Я цветочек сорвала, да, Я веночек совила.  </vt:lpstr>
      <vt:lpstr>Слайд 9</vt:lpstr>
      <vt:lpstr>Бетховен «Русские вариации» М.Глинка «Венецианская ночь»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ИСНТРУМЕНТЫ НАРОДОВ МИРА</dc:title>
  <dc:creator>Света</dc:creator>
  <cp:lastModifiedBy>Света</cp:lastModifiedBy>
  <cp:revision>8</cp:revision>
  <dcterms:created xsi:type="dcterms:W3CDTF">2016-02-09T05:22:47Z</dcterms:created>
  <dcterms:modified xsi:type="dcterms:W3CDTF">2016-02-11T19:31:21Z</dcterms:modified>
</cp:coreProperties>
</file>