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56" r:id="rId2"/>
    <p:sldId id="257" r:id="rId3"/>
    <p:sldId id="268" r:id="rId4"/>
    <p:sldId id="270" r:id="rId5"/>
    <p:sldId id="271" r:id="rId6"/>
    <p:sldId id="273" r:id="rId7"/>
    <p:sldId id="260" r:id="rId8"/>
    <p:sldId id="261" r:id="rId9"/>
    <p:sldId id="274" r:id="rId10"/>
    <p:sldId id="258" r:id="rId11"/>
    <p:sldId id="259" r:id="rId12"/>
    <p:sldId id="262" r:id="rId13"/>
    <p:sldId id="275" r:id="rId14"/>
    <p:sldId id="269" r:id="rId15"/>
    <p:sldId id="276" r:id="rId16"/>
    <p:sldId id="278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0C8B5-4591-4023-A5CF-999E5D88D9A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7AAFD-07C4-40A1-B667-E988954A1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8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3FB48-9BB2-4017-8171-F1CE8779F70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2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151551D-B9A0-4712-939F-287833ABCFEE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E6AAA34-276D-4540-9F43-9A18BCCF2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FAMOUS PEOPLE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Учитель английского языка</a:t>
            </a:r>
          </a:p>
          <a:p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ru-RU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икалова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Галина Николаевна</a:t>
            </a:r>
          </a:p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МБОУ СОШ №28 ст. Тамань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Anna </a:t>
            </a:r>
            <a:r>
              <a:rPr lang="en-US" dirty="0" err="1" smtClean="0"/>
              <a:t>Pavlova</a:t>
            </a:r>
            <a:r>
              <a:rPr lang="en-US" dirty="0" smtClean="0"/>
              <a:t> was a dancer.</a:t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08720"/>
            <a:ext cx="604867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Marie and Pierre Curie were inventors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7687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Leonardo </a:t>
            </a:r>
            <a:r>
              <a:rPr lang="en-US" b="1" dirty="0" err="1" smtClean="0"/>
              <a:t>da</a:t>
            </a:r>
            <a:r>
              <a:rPr lang="en-US" b="1" dirty="0" smtClean="0"/>
              <a:t> Vinci was an artist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19724" y="1646238"/>
            <a:ext cx="330455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Nicola Tesla was an inventor</a:t>
            </a:r>
            <a:endParaRPr lang="ru-RU" dirty="0"/>
          </a:p>
        </p:txBody>
      </p:sp>
      <p:pic>
        <p:nvPicPr>
          <p:cNvPr id="4" name="Содержимое 3" descr="неизвестный_Тесла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8064896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9-10-</a:t>
            </a:r>
            <a:r>
              <a:rPr lang="en-US" b="1" dirty="0" smtClean="0">
                <a:solidFill>
                  <a:srgbClr val="FF0000"/>
                </a:solidFill>
              </a:rPr>
              <a:t>5 </a:t>
            </a:r>
            <a:r>
              <a:rPr lang="en-US" dirty="0" smtClean="0"/>
              <a:t>                  5-3-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8-6-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                     2-1-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художник</a:t>
            </a:r>
          </a:p>
          <a:p>
            <a:r>
              <a:rPr lang="ru-RU" dirty="0" smtClean="0"/>
              <a:t>2. танцор</a:t>
            </a:r>
          </a:p>
          <a:p>
            <a:r>
              <a:rPr lang="ru-RU" dirty="0" smtClean="0"/>
              <a:t>3. изобретатель</a:t>
            </a:r>
          </a:p>
          <a:p>
            <a:r>
              <a:rPr lang="ru-RU" dirty="0" smtClean="0"/>
              <a:t>4. писатель</a:t>
            </a:r>
          </a:p>
          <a:p>
            <a:r>
              <a:rPr lang="ru-RU" dirty="0" smtClean="0"/>
              <a:t>5. учёный</a:t>
            </a:r>
          </a:p>
          <a:p>
            <a:r>
              <a:rPr lang="ru-RU" dirty="0" smtClean="0"/>
              <a:t>6. известный</a:t>
            </a:r>
          </a:p>
          <a:p>
            <a:r>
              <a:rPr lang="ru-RU" dirty="0" smtClean="0"/>
              <a:t>7. </a:t>
            </a:r>
            <a:r>
              <a:rPr lang="en-US" dirty="0" smtClean="0"/>
              <a:t>were</a:t>
            </a:r>
          </a:p>
          <a:p>
            <a:r>
              <a:rPr lang="en-US" dirty="0" smtClean="0"/>
              <a:t>8. was</a:t>
            </a:r>
          </a:p>
          <a:p>
            <a:r>
              <a:rPr lang="en-US" dirty="0" smtClean="0"/>
              <a:t>9. </a:t>
            </a:r>
            <a:r>
              <a:rPr lang="ru-RU" dirty="0" smtClean="0"/>
              <a:t> в единственном</a:t>
            </a:r>
          </a:p>
          <a:p>
            <a:r>
              <a:rPr lang="ru-RU" dirty="0" smtClean="0"/>
              <a:t>10. во множественном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depositphotos_1005783-Little-dream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988840"/>
            <a:ext cx="4320480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3560" y="4149080"/>
            <a:ext cx="2880320" cy="2297055"/>
          </a:xfrm>
          <a:prstGeom prst="rect">
            <a:avLst/>
          </a:prstGeom>
          <a:ln w="19050">
            <a:solidFill>
              <a:srgbClr val="0000FF"/>
            </a:solidFill>
          </a:ln>
        </p:spPr>
      </p:pic>
      <p:sp>
        <p:nvSpPr>
          <p:cNvPr id="5" name="Горизонтальный свиток 4"/>
          <p:cNvSpPr/>
          <p:nvPr/>
        </p:nvSpPr>
        <p:spPr>
          <a:xfrm>
            <a:off x="611560" y="116632"/>
            <a:ext cx="7920880" cy="1080120"/>
          </a:xfrm>
          <a:prstGeom prst="horizontalScroll">
            <a:avLst/>
          </a:prstGeom>
          <a:solidFill>
            <a:schemeClr val="accent2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Рефлексия</a:t>
            </a:r>
            <a:endParaRPr lang="ru-RU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31651"/>
            <a:ext cx="77768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Чтобы достичь цели, надо, прежде всего, к ней идти</a:t>
            </a:r>
            <a:r>
              <a:rPr lang="ru-RU" sz="2000" b="1" dirty="0" smtClean="0">
                <a:latin typeface="Bookman Old Style" panose="02050604050505020204" pitchFamily="18" charset="0"/>
              </a:rPr>
              <a:t>!</a:t>
            </a:r>
          </a:p>
          <a:p>
            <a:endParaRPr lang="ru-RU" sz="2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That’s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why I 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should</a:t>
            </a: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 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be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attentive, emotional, active;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 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listen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to my classmates, to my teacher;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 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ask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and answer different questions;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 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participate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in discussion;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 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review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some words and grammar rules;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 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read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 lot;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* 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open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the book at page…. 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9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11560" y="908720"/>
            <a:ext cx="7920880" cy="4896544"/>
          </a:xfrm>
          <a:prstGeom prst="horizontalScroll">
            <a:avLst/>
          </a:prstGeom>
          <a:solidFill>
            <a:schemeClr val="accent2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Thank you for attention</a:t>
            </a:r>
            <a:endParaRPr lang="ru-RU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59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Содержимое 10" descr="d6yAzFj2bsA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0"/>
            <a:ext cx="2378442" cy="2209800"/>
          </a:xfr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23728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60000">
            <a:off x="6342397" y="-182987"/>
            <a:ext cx="2671568" cy="26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58e9638s-96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4653136"/>
            <a:ext cx="2284723" cy="2376264"/>
          </a:xfrm>
          <a:prstGeom prst="rect">
            <a:avLst/>
          </a:prstGeom>
        </p:spPr>
      </p:pic>
      <p:pic>
        <p:nvPicPr>
          <p:cNvPr id="9" name="Рисунок 8" descr="aleksandrsergeevichpushkin-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0000">
            <a:off x="-149034" y="3955151"/>
            <a:ext cx="2913112" cy="3058468"/>
          </a:xfrm>
          <a:prstGeom prst="rect">
            <a:avLst/>
          </a:prstGeom>
        </p:spPr>
      </p:pic>
      <p:pic>
        <p:nvPicPr>
          <p:cNvPr id="12" name="Рисунок 11" descr="cb3b97a26b6688d5e9d0693b864afa34_w960_h2048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4099560"/>
            <a:ext cx="2743200" cy="2758440"/>
          </a:xfrm>
          <a:prstGeom prst="rect">
            <a:avLst/>
          </a:prstGeom>
        </p:spPr>
      </p:pic>
      <p:pic>
        <p:nvPicPr>
          <p:cNvPr id="13" name="Рисунок 12" descr="ea087a0a1151978fa078f39227f191ca55533a914a373273107170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1772816"/>
            <a:ext cx="3672408" cy="2808312"/>
          </a:xfrm>
          <a:prstGeom prst="rect">
            <a:avLst/>
          </a:prstGeom>
        </p:spPr>
      </p:pic>
      <p:pic>
        <p:nvPicPr>
          <p:cNvPr id="14" name="Рисунок 13" descr="putin_fuehrt_titel_held_putin20121210172903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2276872"/>
            <a:ext cx="2987824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 the famous people with their jobs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1/ Anna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Pavlova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a/ dancer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2/ Marie and Pierre Curie                   b/ artist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3/  Brad Pitt and Angelina Jolie           c/ inventor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4/ J. K. Rowling                                    d/writer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5/ Leonardo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Vinci                             e/ scientist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6/ Nicola Tesla                                         f/ actor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7/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Dima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g/ singer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491880" y="2420888"/>
            <a:ext cx="316835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76056" y="2924944"/>
            <a:ext cx="1728192" cy="158417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96136" y="3429000"/>
            <a:ext cx="936104" cy="158417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635896" y="4005064"/>
            <a:ext cx="295232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427984" y="2852936"/>
            <a:ext cx="2304256" cy="165618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644008" y="3573016"/>
            <a:ext cx="1584176" cy="16561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5085184"/>
            <a:ext cx="288032" cy="15841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419872" y="5517232"/>
            <a:ext cx="3528392" cy="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0"/>
          <p:cNvGrpSpPr>
            <a:grpSpLocks noGrp="1"/>
          </p:cNvGrpSpPr>
          <p:nvPr/>
        </p:nvGrpSpPr>
        <p:grpSpPr bwMode="auto">
          <a:xfrm>
            <a:off x="457200" y="764704"/>
            <a:ext cx="8229600" cy="5361459"/>
            <a:chOff x="6477000" y="228600"/>
            <a:chExt cx="2417763" cy="2133600"/>
          </a:xfrm>
        </p:grpSpPr>
        <p:pic>
          <p:nvPicPr>
            <p:cNvPr id="5" name="Picture 2" descr="E:\Мои рисунки\пингвины\7-22660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77000" y="228600"/>
              <a:ext cx="2417763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Прямоугольник 5"/>
            <p:cNvSpPr/>
            <p:nvPr/>
          </p:nvSpPr>
          <p:spPr>
            <a:xfrm>
              <a:off x="6934200" y="1143000"/>
              <a:ext cx="1447800" cy="7694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rPr>
                <a:t>to be</a:t>
              </a:r>
              <a:endPara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0"/>
          <p:cNvGrpSpPr>
            <a:grpSpLocks noGrp="1"/>
          </p:cNvGrpSpPr>
          <p:nvPr/>
        </p:nvGrpSpPr>
        <p:grpSpPr bwMode="auto">
          <a:xfrm>
            <a:off x="457200" y="1646238"/>
            <a:ext cx="8229600" cy="4525962"/>
            <a:chOff x="6477000" y="228600"/>
            <a:chExt cx="2417763" cy="2133600"/>
          </a:xfrm>
        </p:grpSpPr>
        <p:pic>
          <p:nvPicPr>
            <p:cNvPr id="8" name="Picture 2" descr="E:\Мои рисунки\пингвины\7-22660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77000" y="228600"/>
              <a:ext cx="2417763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рямоугольник 8"/>
            <p:cNvSpPr/>
            <p:nvPr/>
          </p:nvSpPr>
          <p:spPr>
            <a:xfrm>
              <a:off x="6934200" y="1143000"/>
              <a:ext cx="1447800" cy="7694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rPr>
                <a:t>to be</a:t>
              </a:r>
              <a:endPara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60648" y="18864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48922" y="1646238"/>
            <a:ext cx="804615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764704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Brad Pitt and Angelina Jolie are actors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05678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J. K. Rowling is a writer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515431" y="1646238"/>
            <a:ext cx="41131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Dima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is a singer.</a:t>
            </a:r>
            <a:endParaRPr lang="ru-RU" dirty="0"/>
          </a:p>
        </p:txBody>
      </p:sp>
      <p:pic>
        <p:nvPicPr>
          <p:cNvPr id="4" name="Содержимое 3" descr="14192573826673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7528" y="1646238"/>
            <a:ext cx="6788943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595</TotalTime>
  <Words>229</Words>
  <Application>Microsoft Office PowerPoint</Application>
  <PresentationFormat>Экран (4:3)</PresentationFormat>
  <Paragraphs>46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FAMOUS PEOPLE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Brad Pitt and Angelina Jolie are actors </vt:lpstr>
      <vt:lpstr>J. K. Rowling is a writer</vt:lpstr>
      <vt:lpstr>Dima Bilan is a singer.</vt:lpstr>
      <vt:lpstr>Anna Pavlova was a dancer.  </vt:lpstr>
      <vt:lpstr>Marie and Pierre Curie were inventors</vt:lpstr>
      <vt:lpstr>Leonardo da Vinci was an artist</vt:lpstr>
      <vt:lpstr>Nicola Tesla was an inventor</vt:lpstr>
      <vt:lpstr>9-10-5                   5-3-3 8-6-4                      2-1-2   </vt:lpstr>
      <vt:lpstr>Презентация PowerPoint</vt:lpstr>
      <vt:lpstr>Презентация PowerPoint</vt:lpstr>
      <vt:lpstr>Презентация PowerPoint</vt:lpstr>
    </vt:vector>
  </TitlesOfParts>
  <Company>schol 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</cp:lastModifiedBy>
  <cp:revision>12</cp:revision>
  <dcterms:created xsi:type="dcterms:W3CDTF">2016-02-26T02:00:59Z</dcterms:created>
  <dcterms:modified xsi:type="dcterms:W3CDTF">2016-03-13T12:24:28Z</dcterms:modified>
</cp:coreProperties>
</file>